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059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116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174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231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289" algn="l" defTabSz="91411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346" algn="l" defTabSz="91411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404" algn="l" defTabSz="91411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462" algn="l" defTabSz="91411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Συντάκτης" initials="Σ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93300"/>
    <a:srgbClr val="FF6600"/>
    <a:srgbClr val="28AAE4"/>
    <a:srgbClr val="00CCFF"/>
    <a:srgbClr val="00FFFF"/>
    <a:srgbClr val="65C4FF"/>
    <a:srgbClr val="33BBFF"/>
    <a:srgbClr val="66CCFF"/>
    <a:srgbClr val="9F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Φωτεινό στυλ 3 - Έμφαση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>
        <p:scale>
          <a:sx n="70" d="100"/>
          <a:sy n="7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DE8CE-DB27-4712-BD38-58558E318C01}" type="datetimeFigureOut">
              <a:rPr lang="el-GR" smtClean="0"/>
              <a:t>31/1/2018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FF1A-F02E-4769-911F-4D5A5133A4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762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2400" y="5562617"/>
            <a:ext cx="1308100" cy="52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0" tIns="45706" rIns="91410" bIns="45706">
            <a:spAutoFit/>
          </a:bodyPr>
          <a:lstStyle/>
          <a:p>
            <a:pPr algn="l">
              <a:defRPr/>
            </a:pPr>
            <a:r>
              <a:rPr lang="en-PH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895602"/>
            <a:ext cx="5943600" cy="175260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4724400"/>
            <a:ext cx="5943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Στυλ κύριου υπότιτλου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3580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0" tIns="45706" rIns="91410" bIns="45706"/>
          <a:lstStyle/>
          <a:p>
            <a:pPr>
              <a:defRPr/>
            </a:pPr>
            <a:endParaRPr lang="en-PH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P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/>
              <a:t>www.designfreebies.org</a:t>
            </a:r>
            <a:endParaRPr lang="en-PH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/>
              <a:t>Company Logo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DE6077A-A283-41D2-B868-04E88F80D4C8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5808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8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Στυλ υποδείγματος κειμένου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  <a:endParaRPr lang="en-GB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7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Στυλ κύριου τίτλου</a:t>
            </a:r>
            <a:endParaRPr lang="en-GB" altLang="en-US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477000"/>
            <a:ext cx="2133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/>
              <a:t>www.designfreebies.org</a:t>
            </a:r>
            <a:endParaRPr lang="en-PH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/>
              <a:t>Company Logo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CA686FF-C78E-4808-9B34-6BFF1A6F9267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059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116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174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231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793" indent="-34279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719" indent="-2856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2646" indent="-22852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599702" indent="-228529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6760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3818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0876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7934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4991" indent="-22852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52120" y="6381328"/>
            <a:ext cx="3312368" cy="432048"/>
          </a:xfrm>
        </p:spPr>
        <p:txBody>
          <a:bodyPr/>
          <a:lstStyle/>
          <a:p>
            <a:pPr>
              <a:defRPr/>
            </a:pPr>
            <a:r>
              <a:rPr lang="en-PH" sz="2300" dirty="0" smtClean="0">
                <a:solidFill>
                  <a:srgbClr val="0F6FC6"/>
                </a:solidFill>
                <a:latin typeface="Calibri" panose="020F0502020204030204" pitchFamily="34" charset="0"/>
              </a:rPr>
              <a:t>Name</a:t>
            </a:r>
            <a:endParaRPr lang="en-PH" sz="2300" dirty="0">
              <a:solidFill>
                <a:srgbClr val="0F6FC6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Verdana" pitchFamily="34" charset="0"/>
              </a:rPr>
              <a:t>Who is it?</a:t>
            </a:r>
            <a:endParaRPr lang="en-GB" altLang="en-US" sz="1800" dirty="0">
              <a:latin typeface="Verdana" pitchFamily="34" charset="0"/>
            </a:endParaRPr>
          </a:p>
        </p:txBody>
      </p:sp>
      <p:sp>
        <p:nvSpPr>
          <p:cNvPr id="12294" name="AutoShape 4"/>
          <p:cNvSpPr>
            <a:spLocks noChangeArrowheads="1"/>
          </p:cNvSpPr>
          <p:nvPr/>
        </p:nvSpPr>
        <p:spPr bwMode="auto">
          <a:xfrm>
            <a:off x="3424242" y="2465388"/>
            <a:ext cx="2295525" cy="2331764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6"/>
            </a:solidFill>
            <a:round/>
            <a:headEnd/>
            <a:tailEnd/>
          </a:ln>
        </p:spPr>
        <p:txBody>
          <a:bodyPr wrap="none" lIns="91400" tIns="45702" rIns="91400" bIns="45702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5934079" y="2101850"/>
            <a:ext cx="2295525" cy="2191246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33BB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0" tIns="45702" rIns="91400" bIns="4570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gray">
          <a:xfrm>
            <a:off x="6149979" y="1958975"/>
            <a:ext cx="1863725" cy="287338"/>
          </a:xfrm>
          <a:prstGeom prst="roundRect">
            <a:avLst>
              <a:gd name="adj" fmla="val 50000"/>
            </a:avLst>
          </a:prstGeom>
          <a:solidFill>
            <a:srgbClr val="28AA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00" tIns="45702" rIns="91400" bIns="4570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gray">
          <a:xfrm>
            <a:off x="4217609" y="2298704"/>
            <a:ext cx="7024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2" rIns="91400" bIns="457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sz="1400" dirty="0">
                <a:solidFill>
                  <a:prstClr val="black"/>
                </a:solidFill>
              </a:rPr>
              <a:t>Clue 2</a:t>
            </a:r>
          </a:p>
        </p:txBody>
      </p:sp>
      <p:sp>
        <p:nvSpPr>
          <p:cNvPr id="11275" name="AutoShape 16"/>
          <p:cNvSpPr>
            <a:spLocks noChangeArrowheads="1"/>
          </p:cNvSpPr>
          <p:nvPr/>
        </p:nvSpPr>
        <p:spPr bwMode="auto">
          <a:xfrm>
            <a:off x="914404" y="2759078"/>
            <a:ext cx="2295525" cy="2398117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00" tIns="45702" rIns="91400" bIns="4570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278" name="Text Box 21"/>
          <p:cNvSpPr txBox="1">
            <a:spLocks noChangeArrowheads="1"/>
          </p:cNvSpPr>
          <p:nvPr/>
        </p:nvSpPr>
        <p:spPr bwMode="auto">
          <a:xfrm>
            <a:off x="6012160" y="2348880"/>
            <a:ext cx="2133600" cy="203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2" rIns="91400" bIns="457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endParaRPr lang="en-GB" altLang="en-US" dirty="0" smtClean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  <a:p>
            <a:pPr algn="l"/>
            <a:endParaRPr lang="en-GB" altLang="en-US" dirty="0" smtClean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  <a:p>
            <a:pPr algn="l"/>
            <a:endParaRPr lang="en-GB" altLang="en-US" dirty="0" smtClean="0">
              <a:solidFill>
                <a:prstClr val="black"/>
              </a:solidFill>
            </a:endParaRPr>
          </a:p>
          <a:p>
            <a:pPr algn="l"/>
            <a:r>
              <a:rPr lang="en-GB" altLang="en-US" dirty="0" smtClean="0">
                <a:solidFill>
                  <a:prstClr val="black"/>
                </a:solidFill>
              </a:rPr>
              <a:t> </a:t>
            </a:r>
            <a:endParaRPr lang="en-GB" altLang="en-US" dirty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971600" y="2924944"/>
            <a:ext cx="2133600" cy="23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2" rIns="91400" bIns="457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endParaRPr lang="en-GB" altLang="en-US" dirty="0" smtClean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  <a:p>
            <a:pPr algn="l"/>
            <a:endParaRPr lang="en-GB" altLang="en-US" dirty="0" smtClean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  <a:p>
            <a:pPr algn="l"/>
            <a:endParaRPr lang="en-GB" altLang="en-US" dirty="0" smtClean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  <a:p>
            <a:pPr algn="l"/>
            <a:endParaRPr lang="en-GB" altLang="en-US" dirty="0" smtClean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1280" name="Text Box 23"/>
          <p:cNvSpPr txBox="1">
            <a:spLocks noChangeArrowheads="1"/>
          </p:cNvSpPr>
          <p:nvPr/>
        </p:nvSpPr>
        <p:spPr bwMode="auto">
          <a:xfrm>
            <a:off x="3452703" y="2625879"/>
            <a:ext cx="2232248" cy="203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0" tIns="45702" rIns="91400" bIns="457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endParaRPr lang="en-US" dirty="0" smtClean="0">
              <a:solidFill>
                <a:prstClr val="black"/>
              </a:solidFill>
            </a:endParaRPr>
          </a:p>
          <a:p>
            <a:pPr algn="l"/>
            <a:endParaRPr lang="en-US" dirty="0">
              <a:solidFill>
                <a:prstClr val="black"/>
              </a:solidFill>
            </a:endParaRPr>
          </a:p>
          <a:p>
            <a:pPr algn="l"/>
            <a:endParaRPr lang="en-US" dirty="0" smtClean="0">
              <a:solidFill>
                <a:prstClr val="black"/>
              </a:solidFill>
            </a:endParaRPr>
          </a:p>
          <a:p>
            <a:pPr algn="l"/>
            <a:endParaRPr lang="en-US" dirty="0">
              <a:solidFill>
                <a:prstClr val="black"/>
              </a:solidFill>
            </a:endParaRPr>
          </a:p>
          <a:p>
            <a:pPr algn="l"/>
            <a:endParaRPr lang="en-US" dirty="0" smtClean="0">
              <a:solidFill>
                <a:prstClr val="black"/>
              </a:solidFill>
            </a:endParaRPr>
          </a:p>
          <a:p>
            <a:pPr algn="l"/>
            <a:endParaRPr lang="en-US" dirty="0">
              <a:solidFill>
                <a:prstClr val="black"/>
              </a:solidFill>
            </a:endParaRPr>
          </a:p>
          <a:p>
            <a:pPr algn="l"/>
            <a:endParaRPr lang="en-GB" altLang="en-US" dirty="0">
              <a:solidFill>
                <a:prstClr val="black"/>
              </a:solidFill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1130304" y="1447800"/>
            <a:ext cx="6304342" cy="1455738"/>
            <a:chOff x="1130304" y="1447800"/>
            <a:chExt cx="6304342" cy="1455738"/>
          </a:xfrm>
        </p:grpSpPr>
        <p:sp>
          <p:nvSpPr>
            <p:cNvPr id="95237" name="AutoShape 5"/>
            <p:cNvSpPr>
              <a:spLocks noChangeArrowheads="1"/>
            </p:cNvSpPr>
            <p:nvPr/>
          </p:nvSpPr>
          <p:spPr bwMode="gray">
            <a:xfrm>
              <a:off x="3657604" y="2327278"/>
              <a:ext cx="1863725" cy="287338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wrap="none" lIns="91400" tIns="45702" rIns="91400" bIns="45702" anchor="ctr"/>
            <a:lstStyle/>
            <a:p>
              <a:pPr>
                <a:defRPr/>
              </a:pPr>
              <a:endParaRPr lang="en-PH">
                <a:solidFill>
                  <a:prstClr val="black"/>
                </a:solidFill>
              </a:endParaRPr>
            </a:p>
          </p:txBody>
        </p:sp>
        <p:sp>
          <p:nvSpPr>
            <p:cNvPr id="11274" name="Text Box 14"/>
            <p:cNvSpPr txBox="1">
              <a:spLocks noChangeArrowheads="1"/>
            </p:cNvSpPr>
            <p:nvPr/>
          </p:nvSpPr>
          <p:spPr bwMode="gray">
            <a:xfrm>
              <a:off x="6732210" y="1941517"/>
              <a:ext cx="7024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0" tIns="45702" rIns="91400" bIns="4570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n-US" sz="1400" dirty="0">
                  <a:solidFill>
                    <a:prstClr val="black"/>
                  </a:solidFill>
                </a:rPr>
                <a:t>Clue 3</a:t>
              </a:r>
            </a:p>
          </p:txBody>
        </p:sp>
        <p:sp>
          <p:nvSpPr>
            <p:cNvPr id="11276" name="AutoShape 17"/>
            <p:cNvSpPr>
              <a:spLocks noChangeArrowheads="1"/>
            </p:cNvSpPr>
            <p:nvPr/>
          </p:nvSpPr>
          <p:spPr bwMode="gray">
            <a:xfrm>
              <a:off x="1130304" y="2616200"/>
              <a:ext cx="1863725" cy="287338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00" tIns="45702" rIns="91400" bIns="45702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11277" name="Text Box 20"/>
            <p:cNvSpPr txBox="1">
              <a:spLocks noChangeArrowheads="1"/>
            </p:cNvSpPr>
            <p:nvPr/>
          </p:nvSpPr>
          <p:spPr bwMode="gray">
            <a:xfrm>
              <a:off x="1703008" y="2590804"/>
              <a:ext cx="7024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0" tIns="45702" rIns="91400" bIns="4570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altLang="en-US" sz="1400" dirty="0">
                  <a:solidFill>
                    <a:prstClr val="black"/>
                  </a:solidFill>
                </a:rPr>
                <a:t>Clue 1</a:t>
              </a:r>
            </a:p>
          </p:txBody>
        </p:sp>
        <p:pic>
          <p:nvPicPr>
            <p:cNvPr id="11281" name="Picture 18" descr="template-2-arrow-3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4" y="1447800"/>
              <a:ext cx="1795463" cy="833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2" name="Picture 19" descr="template-2-arrow-4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76639">
              <a:off x="2254251" y="1733550"/>
              <a:ext cx="1639888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20"/>
          <p:cNvSpPr txBox="1">
            <a:spLocks noChangeArrowheads="1"/>
          </p:cNvSpPr>
          <p:nvPr/>
        </p:nvSpPr>
        <p:spPr bwMode="gray">
          <a:xfrm>
            <a:off x="4217649" y="2294890"/>
            <a:ext cx="702356" cy="30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2" rIns="91400" bIns="457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sz="1400">
                <a:solidFill>
                  <a:prstClr val="black"/>
                </a:solidFill>
              </a:rPr>
              <a:t>Clue </a:t>
            </a:r>
            <a:r>
              <a:rPr lang="en-GB" altLang="en-US" sz="1400" smtClean="0">
                <a:solidFill>
                  <a:prstClr val="black"/>
                </a:solidFill>
              </a:rPr>
              <a:t>2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Correct!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b="1" dirty="0" smtClean="0"/>
              <a:t>Mystery person’s name</a:t>
            </a:r>
            <a:endParaRPr lang="en-GB" sz="3600" b="1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8144" y="6381328"/>
            <a:ext cx="3275856" cy="476672"/>
          </a:xfrm>
        </p:spPr>
        <p:txBody>
          <a:bodyPr/>
          <a:lstStyle/>
          <a:p>
            <a:pPr>
              <a:defRPr/>
            </a:pPr>
            <a:r>
              <a:rPr lang="en-PH" sz="2300" dirty="0" smtClean="0">
                <a:solidFill>
                  <a:srgbClr val="0F6FC6"/>
                </a:solidFill>
                <a:latin typeface="Calibri" panose="020F0502020204030204" pitchFamily="34" charset="0"/>
              </a:rPr>
              <a:t>Name</a:t>
            </a:r>
            <a:endParaRPr lang="en-PH" sz="2300" dirty="0">
              <a:solidFill>
                <a:srgbClr val="0F6FC6"/>
              </a:solidFill>
              <a:latin typeface="Calibri" panose="020F050202020403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 bwMode="auto">
          <a:xfrm>
            <a:off x="1403648" y="2420888"/>
            <a:ext cx="6192688" cy="29523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40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0426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</Template>
  <TotalTime>604</TotalTime>
  <Words>21</Words>
  <Application>Microsoft Office PowerPoint</Application>
  <PresentationFormat>Προβολή στην οθόνη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PowerPoint Template 2</vt:lpstr>
      <vt:lpstr>Who is it?</vt:lpstr>
      <vt:lpstr>Correct!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Mystery person</dc:title>
  <dc:creator>Χριστίνα</dc:creator>
  <cp:lastModifiedBy>ΧΡΙΣΤΙΝΑ</cp:lastModifiedBy>
  <cp:revision>75</cp:revision>
  <dcterms:created xsi:type="dcterms:W3CDTF">2015-01-23T18:17:47Z</dcterms:created>
  <dcterms:modified xsi:type="dcterms:W3CDTF">2018-01-31T20:46:52Z</dcterms:modified>
</cp:coreProperties>
</file>